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0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4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0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1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5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8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3A5"/>
    <a:srgbClr val="00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62" autoAdjust="0"/>
  </p:normalViewPr>
  <p:slideViewPr>
    <p:cSldViewPr>
      <p:cViewPr>
        <p:scale>
          <a:sx n="19" d="100"/>
          <a:sy n="19" d="100"/>
        </p:scale>
        <p:origin x="1219" y="10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3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3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3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87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0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4pPr>
            <a:lvl5pPr marL="877744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5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3"/>
            <a:ext cx="19392903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1"/>
            <a:ext cx="19392903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1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1"/>
            <a:ext cx="19400521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360" indent="0">
              <a:buNone/>
              <a:defRPr sz="13400"/>
            </a:lvl2pPr>
            <a:lvl3pPr marL="4388720" indent="0">
              <a:buNone/>
              <a:defRPr sz="11500"/>
            </a:lvl3pPr>
            <a:lvl4pPr marL="6583080" indent="0">
              <a:buNone/>
              <a:defRPr sz="9600"/>
            </a:lvl4pPr>
            <a:lvl5pPr marL="8777440" indent="0">
              <a:buNone/>
              <a:defRPr sz="9600"/>
            </a:lvl5pPr>
            <a:lvl6pPr marL="10971800" indent="0">
              <a:buNone/>
              <a:defRPr sz="9600"/>
            </a:lvl6pPr>
            <a:lvl7pPr marL="13166160" indent="0">
              <a:buNone/>
              <a:defRPr sz="9600"/>
            </a:lvl7pPr>
            <a:lvl8pPr marL="15360520" indent="0">
              <a:buNone/>
              <a:defRPr sz="9600"/>
            </a:lvl8pPr>
            <a:lvl9pPr marL="175548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872" tIns="219436" rIns="438872" bIns="2194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2"/>
            <a:ext cx="39502080" cy="21724623"/>
          </a:xfrm>
          <a:prstGeom prst="rect">
            <a:avLst/>
          </a:prstGeom>
        </p:spPr>
        <p:txBody>
          <a:bodyPr vert="horz" lIns="438872" tIns="219436" rIns="438872" bIns="2194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14B2-29F8-49BA-81A3-89EC41C11E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3"/>
            <a:ext cx="138988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87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770" indent="-1645770" algn="l" defTabSz="43887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835" indent="-1371475" algn="l" defTabSz="43887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59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260" indent="-1097180" algn="l" defTabSz="43887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620" indent="-1097180" algn="l" defTabSz="43887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98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34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77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059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3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7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0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44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80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1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05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48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723900" y="798012"/>
            <a:ext cx="42443400" cy="5602788"/>
          </a:xfrm>
          <a:prstGeom prst="roundRect">
            <a:avLst>
              <a:gd name="adj" fmla="val 12507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13487400" y="1218243"/>
            <a:ext cx="2860177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8800" b="1" kern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r>
              <a:rPr lang="en-US" sz="8800" b="1" kern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Hardnovate</a:t>
            </a:r>
            <a:r>
              <a:rPr lang="en-US" sz="8800" b="1" kern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Contest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6600" b="1" dirty="0">
                <a:latin typeface="Arial" pitchFamily="34" charset="0"/>
                <a:cs typeface="Arial" pitchFamily="34" charset="0"/>
              </a:rPr>
              <a:t>Title: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Participants(s)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Participants(s)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….….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3,4,5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Author(s) Affiliation</a:t>
            </a:r>
            <a:endParaRPr lang="it-IT" sz="5400" dirty="0"/>
          </a:p>
        </p:txBody>
      </p:sp>
      <p:sp>
        <p:nvSpPr>
          <p:cNvPr id="29" name="Rettangolo arrotondato 28"/>
          <p:cNvSpPr/>
          <p:nvPr/>
        </p:nvSpPr>
        <p:spPr>
          <a:xfrm>
            <a:off x="723900" y="6713213"/>
            <a:ext cx="42443400" cy="25366387"/>
          </a:xfrm>
          <a:prstGeom prst="roundRect">
            <a:avLst>
              <a:gd name="adj" fmla="val 2413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676400" y="7121097"/>
            <a:ext cx="41303400" cy="25366387"/>
          </a:xfrm>
          <a:ln w="76200">
            <a:noFill/>
          </a:ln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8600" dirty="0">
                <a:latin typeface="Cambria" panose="02040503050406030204" pitchFamily="18" charset="0"/>
                <a:cs typeface="Arial" pitchFamily="34" charset="0"/>
              </a:rPr>
              <a:t>This poster template is provided as a sample only.  You may change the layout of your poster if you like.  The following are guidelines recommended by ISTMSI-2026 for all posters to follow:</a:t>
            </a:r>
          </a:p>
          <a:p>
            <a:pPr marL="0" indent="0">
              <a:buNone/>
            </a:pPr>
            <a:endParaRPr lang="en-US" sz="6000" u="sng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b="1" u="sng" dirty="0">
                <a:latin typeface="Cambria" panose="02040503050406030204" pitchFamily="18" charset="0"/>
                <a:cs typeface="Arial" pitchFamily="34" charset="0"/>
              </a:rPr>
              <a:t>Recommended Guidelines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Preparing your Poster well before the Conference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One poster board is allocated to each presentation. The maximum and recommended poster size is 44 inches wide by 32 inches height (portrait format).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Posters must be mounted using supplies provided by the organizing committee. Pushpins will be provided to attach your posters to the boards.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Each poster presenter is required to defend his/her poster during the respective poster session slot for the paper to be included in the conference proceedings.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The title of your poster should be done in block letters which are at least 8 to 10 cm (3 to 4 inches) high.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All text must be easily readable from a distance of 1 to 2 meters. Make the lettering at least 1 cm high, smaller lettering will not be legible from a distance of 1 to 2 meters.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All graphs and charts should be least 25 X 30 cm (approximately 8.5 x 11 inches) or larger.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It is a good idea to sequentially number your materials in the poster. This will indicate to the viewer a logical progression through your poster.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Prepare your poster carefully so that it can be used as the basis to explain and answer questions from the viewers.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It is helpful to have copies of your proceedings paper available for those who may want to study specifics of your work in more detail.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Have your business cards or contact information available for those who may wish to contact you at a later date.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36499800" y="1539091"/>
            <a:ext cx="6480000" cy="4062651"/>
          </a:xfrm>
          <a:prstGeom prst="rect">
            <a:avLst/>
          </a:prstGeom>
          <a:noFill/>
          <a:ln w="50800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dirty="0"/>
              <a:t>Institution logos</a:t>
            </a:r>
            <a:br>
              <a:rPr lang="en-US" dirty="0"/>
            </a:br>
            <a:r>
              <a:rPr lang="en-US" dirty="0"/>
              <a:t>(if any)</a:t>
            </a:r>
          </a:p>
        </p:txBody>
      </p:sp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D5BF350D-71AA-8487-A1E8-33AE08218B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00" y="1547112"/>
            <a:ext cx="11813190" cy="393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349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mlendl</dc:creator>
  <cp:lastModifiedBy>Somesh Kumar</cp:lastModifiedBy>
  <cp:revision>26</cp:revision>
  <dcterms:created xsi:type="dcterms:W3CDTF">2015-08-27T15:30:56Z</dcterms:created>
  <dcterms:modified xsi:type="dcterms:W3CDTF">2025-10-10T19:12:50Z</dcterms:modified>
</cp:coreProperties>
</file>