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3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7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0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44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180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1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05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48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A3A5"/>
    <a:srgbClr val="00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62" autoAdjust="0"/>
  </p:normalViewPr>
  <p:slideViewPr>
    <p:cSldViewPr>
      <p:cViewPr varScale="1">
        <p:scale>
          <a:sx n="16" d="100"/>
          <a:sy n="16" d="100"/>
        </p:scale>
        <p:origin x="1565" y="82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3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9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6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4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3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3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87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0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4pPr>
            <a:lvl5pPr marL="877744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5pPr>
            <a:lvl6pPr marL="1097180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6pPr>
            <a:lvl7pPr marL="131661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7pPr>
            <a:lvl8pPr marL="1536052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8pPr>
            <a:lvl9pPr marL="175548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8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2"/>
            <a:ext cx="19385280" cy="21724623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5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3"/>
            <a:ext cx="19392903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1"/>
            <a:ext cx="19392903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3"/>
            <a:ext cx="19400521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360" indent="0">
              <a:buNone/>
              <a:defRPr sz="9600" b="1"/>
            </a:lvl2pPr>
            <a:lvl3pPr marL="4388720" indent="0">
              <a:buNone/>
              <a:defRPr sz="8600" b="1"/>
            </a:lvl3pPr>
            <a:lvl4pPr marL="6583080" indent="0">
              <a:buNone/>
              <a:defRPr sz="7700" b="1"/>
            </a:lvl4pPr>
            <a:lvl5pPr marL="8777440" indent="0">
              <a:buNone/>
              <a:defRPr sz="7700" b="1"/>
            </a:lvl5pPr>
            <a:lvl6pPr marL="10971800" indent="0">
              <a:buNone/>
              <a:defRPr sz="7700" b="1"/>
            </a:lvl6pPr>
            <a:lvl7pPr marL="13166160" indent="0">
              <a:buNone/>
              <a:defRPr sz="7700" b="1"/>
            </a:lvl7pPr>
            <a:lvl8pPr marL="15360520" indent="0">
              <a:buNone/>
              <a:defRPr sz="7700" b="1"/>
            </a:lvl8pPr>
            <a:lvl9pPr marL="175548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1"/>
            <a:ext cx="19400521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1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5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360" indent="0">
              <a:buNone/>
              <a:defRPr sz="13400"/>
            </a:lvl2pPr>
            <a:lvl3pPr marL="4388720" indent="0">
              <a:buNone/>
              <a:defRPr sz="11500"/>
            </a:lvl3pPr>
            <a:lvl4pPr marL="6583080" indent="0">
              <a:buNone/>
              <a:defRPr sz="9600"/>
            </a:lvl4pPr>
            <a:lvl5pPr marL="8777440" indent="0">
              <a:buNone/>
              <a:defRPr sz="9600"/>
            </a:lvl5pPr>
            <a:lvl6pPr marL="10971800" indent="0">
              <a:buNone/>
              <a:defRPr sz="9600"/>
            </a:lvl6pPr>
            <a:lvl7pPr marL="13166160" indent="0">
              <a:buNone/>
              <a:defRPr sz="9600"/>
            </a:lvl7pPr>
            <a:lvl8pPr marL="15360520" indent="0">
              <a:buNone/>
              <a:defRPr sz="9600"/>
            </a:lvl8pPr>
            <a:lvl9pPr marL="175548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3"/>
            <a:ext cx="26334720" cy="3863338"/>
          </a:xfrm>
        </p:spPr>
        <p:txBody>
          <a:bodyPr/>
          <a:lstStyle>
            <a:lvl1pPr marL="0" indent="0">
              <a:buNone/>
              <a:defRPr sz="6800"/>
            </a:lvl1pPr>
            <a:lvl2pPr marL="2194360" indent="0">
              <a:buNone/>
              <a:defRPr sz="5700"/>
            </a:lvl2pPr>
            <a:lvl3pPr marL="4388720" indent="0">
              <a:buNone/>
              <a:defRPr sz="4800"/>
            </a:lvl3pPr>
            <a:lvl4pPr marL="6583080" indent="0">
              <a:buNone/>
              <a:defRPr sz="4300"/>
            </a:lvl4pPr>
            <a:lvl5pPr marL="8777440" indent="0">
              <a:buNone/>
              <a:defRPr sz="4300"/>
            </a:lvl5pPr>
            <a:lvl6pPr marL="10971800" indent="0">
              <a:buNone/>
              <a:defRPr sz="4300"/>
            </a:lvl6pPr>
            <a:lvl7pPr marL="13166160" indent="0">
              <a:buNone/>
              <a:defRPr sz="4300"/>
            </a:lvl7pPr>
            <a:lvl8pPr marL="15360520" indent="0">
              <a:buNone/>
              <a:defRPr sz="4300"/>
            </a:lvl8pPr>
            <a:lvl9pPr marL="175548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9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872" tIns="219436" rIns="438872" bIns="21943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2"/>
            <a:ext cx="39502080" cy="21724623"/>
          </a:xfrm>
          <a:prstGeom prst="rect">
            <a:avLst/>
          </a:prstGeom>
        </p:spPr>
        <p:txBody>
          <a:bodyPr vert="horz" lIns="438872" tIns="219436" rIns="438872" bIns="2194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14B2-29F8-49BA-81A3-89EC41C11E22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3"/>
            <a:ext cx="138988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3"/>
            <a:ext cx="10241280" cy="17526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4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87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770" indent="-1645770" algn="l" defTabSz="43887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835" indent="-1371475" algn="l" defTabSz="43887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59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260" indent="-1097180" algn="l" defTabSz="43887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620" indent="-1097180" algn="l" defTabSz="43887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898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34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7700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059" indent="-1097180" algn="l" defTabSz="43887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3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7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0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44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180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16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052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4880" algn="l" defTabSz="43887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723900" y="798012"/>
            <a:ext cx="42443400" cy="5602788"/>
          </a:xfrm>
          <a:prstGeom prst="roundRect">
            <a:avLst>
              <a:gd name="adj" fmla="val 12507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13487400" y="1218243"/>
            <a:ext cx="2860177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8800" b="1" kern="0">
                <a:latin typeface="Arial" pitchFamily="34" charset="0"/>
                <a:cs typeface="Arial" pitchFamily="34" charset="0"/>
              </a:rPr>
              <a:t>Paper Title and Paper ID </a:t>
            </a:r>
            <a:r>
              <a:rPr lang="en-US" sz="8800" b="1" kern="0" dirty="0">
                <a:latin typeface="Arial" pitchFamily="34" charset="0"/>
                <a:cs typeface="Arial" pitchFamily="34" charset="0"/>
              </a:rPr>
              <a:t>should be 96pt font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Author(s)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66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….</a:t>
            </a:r>
          </a:p>
          <a:p>
            <a:pPr>
              <a:spcBef>
                <a:spcPts val="1200"/>
              </a:spcBef>
              <a:spcAft>
                <a:spcPts val="2400"/>
              </a:spcAft>
            </a:pP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5400" b="1" baseline="30000" dirty="0">
                <a:latin typeface="Arial" pitchFamily="34" charset="0"/>
                <a:cs typeface="Arial" pitchFamily="34" charset="0"/>
              </a:rPr>
              <a:t>3,4,5</a:t>
            </a:r>
            <a:r>
              <a:rPr lang="en-US" sz="5400" b="1" dirty="0">
                <a:latin typeface="Arial" pitchFamily="34" charset="0"/>
                <a:cs typeface="Arial" pitchFamily="34" charset="0"/>
              </a:rPr>
              <a:t> Author(s) Affiliation</a:t>
            </a:r>
            <a:endParaRPr lang="it-IT" sz="5400" dirty="0"/>
          </a:p>
        </p:txBody>
      </p:sp>
      <p:sp>
        <p:nvSpPr>
          <p:cNvPr id="29" name="Rettangolo arrotondato 28"/>
          <p:cNvSpPr/>
          <p:nvPr/>
        </p:nvSpPr>
        <p:spPr>
          <a:xfrm>
            <a:off x="723900" y="6713213"/>
            <a:ext cx="42443400" cy="25366387"/>
          </a:xfrm>
          <a:prstGeom prst="roundRect">
            <a:avLst>
              <a:gd name="adj" fmla="val 2413"/>
            </a:avLst>
          </a:prstGeom>
          <a:noFill/>
          <a:ln w="127000">
            <a:solidFill>
              <a:srgbClr val="35A3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2194718" y="7599330"/>
            <a:ext cx="39501763" cy="22029738"/>
          </a:xfrm>
          <a:ln w="762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This poster template is provided as a sample only.  You may change the layout of your poster if you like.  </a:t>
            </a:r>
          </a:p>
          <a:p>
            <a:pPr marL="0" indent="0">
              <a:buNone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The following are guidelines recommended by ISTMSI-2026 for all posters to follow:</a:t>
            </a:r>
          </a:p>
          <a:p>
            <a:pPr marL="0" indent="0">
              <a:buNone/>
            </a:pPr>
            <a:endParaRPr lang="en-US" sz="6000" u="sng" dirty="0">
              <a:latin typeface="Cambria" panose="02040503050406030204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6000" u="sng" dirty="0">
                <a:latin typeface="Cambria" panose="02040503050406030204" pitchFamily="18" charset="0"/>
                <a:cs typeface="Arial" pitchFamily="34" charset="0"/>
              </a:rPr>
              <a:t>Recommended Guidelines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Font should be sans serif type like Arial or Helvetica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Headings should be 48pt or larger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Text should be 36pt or larger</a:t>
            </a:r>
          </a:p>
          <a:p>
            <a:pPr>
              <a:buFontTx/>
              <a:buAutoNum type="arabicPeriod"/>
            </a:pPr>
            <a:r>
              <a:rPr lang="en-US" sz="6000" dirty="0">
                <a:latin typeface="Cambria" panose="02040503050406030204" pitchFamily="18" charset="0"/>
                <a:cs typeface="Arial" pitchFamily="34" charset="0"/>
              </a:rPr>
              <a:t>The smallest text size in figures and tables should be 24pt or larger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36499800" y="1539091"/>
            <a:ext cx="6480000" cy="4062651"/>
          </a:xfrm>
          <a:prstGeom prst="rect">
            <a:avLst/>
          </a:prstGeom>
          <a:noFill/>
          <a:ln w="50800"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dirty="0"/>
              <a:t>Institution logos</a:t>
            </a:r>
            <a:br>
              <a:rPr lang="en-US" dirty="0"/>
            </a:br>
            <a:r>
              <a:rPr lang="en-US" dirty="0"/>
              <a:t>(if any)</a:t>
            </a:r>
          </a:p>
        </p:txBody>
      </p:sp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D5BF350D-71AA-8487-A1E8-33AE08218B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00" y="1547112"/>
            <a:ext cx="11813190" cy="393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3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125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mlendl</dc:creator>
  <cp:lastModifiedBy>Somesh Kumar</cp:lastModifiedBy>
  <cp:revision>25</cp:revision>
  <dcterms:created xsi:type="dcterms:W3CDTF">2015-08-27T15:30:56Z</dcterms:created>
  <dcterms:modified xsi:type="dcterms:W3CDTF">2025-07-21T10:02:09Z</dcterms:modified>
</cp:coreProperties>
</file>