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8" r:id="rId2"/>
    <p:sldId id="288" r:id="rId3"/>
    <p:sldId id="28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005F92"/>
    <a:srgbClr val="005B90"/>
    <a:srgbClr val="656A6E"/>
    <a:srgbClr val="47494B"/>
    <a:srgbClr val="7D8184"/>
    <a:srgbClr val="1A1B1C"/>
    <a:srgbClr val="8B8E93"/>
    <a:srgbClr val="323B5F"/>
    <a:srgbClr val="3336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vertBarState="minimized">
    <p:restoredLeft sz="0" autoAdjust="0"/>
    <p:restoredTop sz="84767" autoAdjust="0"/>
  </p:normalViewPr>
  <p:slideViewPr>
    <p:cSldViewPr snapToGrid="0">
      <p:cViewPr varScale="1">
        <p:scale>
          <a:sx n="81" d="100"/>
          <a:sy n="81" d="100"/>
        </p:scale>
        <p:origin x="114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B75E87-ABAA-4DD4-8E0F-7FA515F21647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C33DA5-CA4B-481A-A909-757692AAF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410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EA341-692E-4C32-A199-DDDC7B8AB5EB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buClr>
                <a:srgbClr val="828689"/>
              </a:buClr>
              <a:defRPr>
                <a:solidFill>
                  <a:srgbClr val="005F92"/>
                </a:solidFill>
              </a:defRPr>
            </a:lvl1pPr>
            <a:lvl2pPr>
              <a:defRPr>
                <a:solidFill>
                  <a:srgbClr val="2F486E"/>
                </a:solidFill>
              </a:defRPr>
            </a:lvl2pPr>
            <a:lvl3pPr>
              <a:defRPr>
                <a:solidFill>
                  <a:srgbClr val="2F486E"/>
                </a:solidFill>
              </a:defRPr>
            </a:lvl3pPr>
            <a:lvl4pPr>
              <a:defRPr>
                <a:solidFill>
                  <a:srgbClr val="2F486E"/>
                </a:solidFill>
              </a:defRPr>
            </a:lvl4pPr>
            <a:lvl5pPr>
              <a:defRPr>
                <a:solidFill>
                  <a:srgbClr val="2F486E"/>
                </a:solidFill>
              </a:defRPr>
            </a:lvl5pPr>
          </a:lstStyle>
          <a:p>
            <a:pPr lvl="0"/>
            <a:r>
              <a:rPr lang="en-US" dirty="0"/>
              <a:t>Slide Content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368FBA-C55D-4716-BAC7-4CC5ED907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9332" y="6445212"/>
            <a:ext cx="636914" cy="283028"/>
          </a:xfrm>
          <a:prstGeom prst="rect">
            <a:avLst/>
          </a:prstGeom>
        </p:spPr>
        <p:txBody>
          <a:bodyPr/>
          <a:lstStyle/>
          <a:p>
            <a:fld id="{C7D9C8F7-B9C9-4A6D-B783-DEA6E6070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574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9" y="1413164"/>
            <a:ext cx="10123055" cy="3844636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CD5F42-7DD6-4A85-A245-568123AE619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D9C8F7-B9C9-4A6D-B783-DEA6E6070D5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5886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584" y="386092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15D897-EDE8-4B2E-BF53-A307260B9D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D9C8F7-B9C9-4A6D-B783-DEA6E6070D5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024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A5601BF-0AE3-488B-A8E2-70F054EC7E20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" y="5892722"/>
            <a:ext cx="12176760" cy="942418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F5689B-5B5D-43C0-AEC9-58418D0E3420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457200" y="1102541"/>
            <a:ext cx="11273246" cy="46959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Slide Content Here</a:t>
            </a:r>
          </a:p>
        </p:txBody>
      </p:sp>
      <p:sp>
        <p:nvSpPr>
          <p:cNvPr id="17" name="TextBox 16"/>
          <p:cNvSpPr txBox="1"/>
          <p:nvPr userDrawn="1"/>
        </p:nvSpPr>
        <p:spPr>
          <a:xfrm>
            <a:off x="214291" y="5985289"/>
            <a:ext cx="72745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>
                <a:solidFill>
                  <a:schemeClr val="bg1"/>
                </a:solidFill>
              </a:rPr>
              <a:t>4</a:t>
            </a:r>
            <a:r>
              <a:rPr lang="en-US" sz="1600" b="1" i="1" baseline="30000" dirty="0">
                <a:solidFill>
                  <a:schemeClr val="bg1"/>
                </a:solidFill>
              </a:rPr>
              <a:t>th</a:t>
            </a:r>
            <a:r>
              <a:rPr lang="en-US" sz="1600" b="1" i="1" dirty="0">
                <a:solidFill>
                  <a:schemeClr val="bg1"/>
                </a:solidFill>
              </a:rPr>
              <a:t> IEEE International Conference on Interdisciplinary Approaches in Technology and Management for Social Innovation </a:t>
            </a:r>
            <a:r>
              <a:rPr lang="en-US" sz="1600" b="1" i="1" baseline="0" dirty="0">
                <a:solidFill>
                  <a:schemeClr val="bg1"/>
                </a:solidFill>
              </a:rPr>
              <a:t>(Hybrid) </a:t>
            </a:r>
          </a:p>
          <a:p>
            <a:r>
              <a:rPr lang="en-US" sz="1600" b="1" i="1" baseline="0" dirty="0">
                <a:solidFill>
                  <a:schemeClr val="bg1"/>
                </a:solidFill>
              </a:rPr>
              <a:t>March 12-14, 2026, Gwalior, India</a:t>
            </a:r>
            <a:endParaRPr lang="en-SG" sz="1600" b="1" i="1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3487912-5905-4B45-B98E-B880C44B489C}"/>
              </a:ext>
            </a:extLst>
          </p:cNvPr>
          <p:cNvSpPr txBox="1"/>
          <p:nvPr userDrawn="1"/>
        </p:nvSpPr>
        <p:spPr>
          <a:xfrm>
            <a:off x="8075337" y="6012109"/>
            <a:ext cx="38439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b="1" i="1" dirty="0">
                <a:solidFill>
                  <a:schemeClr val="bg1"/>
                </a:solidFill>
                <a:latin typeface="+mn-lt"/>
                <a:cs typeface="Aparajita" panose="020B0604020202020204" pitchFamily="34" charset="0"/>
              </a:rPr>
              <a:t>Enabling the Change! Social Innovation </a:t>
            </a:r>
          </a:p>
          <a:p>
            <a:pPr algn="l"/>
            <a:r>
              <a:rPr lang="en-US" sz="1600" b="1" i="1" dirty="0">
                <a:solidFill>
                  <a:schemeClr val="bg1"/>
                </a:solidFill>
                <a:latin typeface="+mn-lt"/>
                <a:cs typeface="Aparajita" panose="020B0604020202020204" pitchFamily="34" charset="0"/>
              </a:rPr>
              <a:t>for sustainable societies</a:t>
            </a:r>
            <a:endParaRPr lang="en-SG" sz="1600" b="1" i="1" dirty="0">
              <a:solidFill>
                <a:schemeClr val="bg1"/>
              </a:solidFill>
              <a:latin typeface="+mn-lt"/>
              <a:cs typeface="Aparajita" panose="020B0604020202020204" pitchFamily="34" charset="0"/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0538244-F3D8-43FE-88E7-EBB7D58535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40762" y="6445212"/>
            <a:ext cx="636914" cy="2830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  <a:latin typeface="+mn-lt"/>
              </a:defRPr>
            </a:lvl1pPr>
          </a:lstStyle>
          <a:p>
            <a:fld id="{C7D9C8F7-B9C9-4A6D-B783-DEA6E6070D5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9A78EB90-71D0-6C30-DE5E-E17E07D1C40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7516" y="0"/>
            <a:ext cx="2418344" cy="919074"/>
          </a:xfrm>
          <a:prstGeom prst="rect">
            <a:avLst/>
          </a:prstGeom>
        </p:spPr>
      </p:pic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9FA0E77B-93A9-357F-BA2C-F45FAB29F874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084" y="142752"/>
            <a:ext cx="2149311" cy="730766"/>
          </a:xfrm>
          <a:prstGeom prst="rect">
            <a:avLst/>
          </a:prstGeom>
        </p:spPr>
      </p:pic>
      <p:pic>
        <p:nvPicPr>
          <p:cNvPr id="4" name="Picture 3" descr="A blue and white logo&#10;&#10;AI-generated content may be incorrect.">
            <a:extLst>
              <a:ext uri="{FF2B5EF4-FFF2-40B4-BE49-F238E27FC236}">
                <a16:creationId xmlns:a16="http://schemas.microsoft.com/office/drawing/2014/main" id="{088CF202-E2EE-D93B-0A4C-C6B0E72BFD43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1344" y="142752"/>
            <a:ext cx="2149311" cy="715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477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</p:sldLayoutIdLst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2F486E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2F486E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2F486E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352C4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352C4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480508" y="1559380"/>
            <a:ext cx="11230983" cy="608802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4400" dirty="0">
                <a:solidFill>
                  <a:srgbClr val="002060"/>
                </a:solidFill>
              </a:rPr>
              <a:t>Paper Title: </a:t>
            </a:r>
            <a:r>
              <a:rPr lang="en-US" sz="4000" dirty="0">
                <a:solidFill>
                  <a:srgbClr val="FF0000"/>
                </a:solidFill>
              </a:rPr>
              <a:t>ABC</a:t>
            </a:r>
            <a:endParaRPr lang="en-SG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3624496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All authors Name and Affiliation</a:t>
            </a:r>
          </a:p>
          <a:p>
            <a:pPr algn="ctr"/>
            <a:r>
              <a:rPr lang="en-US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X, Y, Z, IIT Delhi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-1" y="2411474"/>
            <a:ext cx="12191999" cy="1100804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normAutofit lnSpcReduction="10000"/>
          </a:bodyPr>
          <a:lstStyle/>
          <a:p>
            <a:pPr algn="ctr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Paper ID: 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XYZ</a:t>
            </a:r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Track No. : 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XYZ</a:t>
            </a:r>
            <a:endParaRPr lang="en-IN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27033EA-484A-41A3-8232-9D46EF237D4A}"/>
              </a:ext>
            </a:extLst>
          </p:cNvPr>
          <p:cNvSpPr/>
          <p:nvPr/>
        </p:nvSpPr>
        <p:spPr>
          <a:xfrm>
            <a:off x="3347623" y="4652289"/>
            <a:ext cx="54967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Presented by</a:t>
            </a:r>
          </a:p>
          <a:p>
            <a:pPr algn="ctr"/>
            <a:r>
              <a:rPr lang="en-US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X, IIT Delhi </a:t>
            </a:r>
          </a:p>
        </p:txBody>
      </p:sp>
    </p:spTree>
    <p:extLst>
      <p:ext uri="{BB962C8B-B14F-4D97-AF65-F5344CB8AC3E}">
        <p14:creationId xmlns:p14="http://schemas.microsoft.com/office/powerpoint/2010/main" val="3934555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43D2B3A2-391D-4EB6-BC09-F1E70BDE62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6FC47DB-0AE0-4C5A-92D6-8B4CD2A3A1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D9C8F7-B9C9-4A6D-B783-DEA6E6070D58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435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 result for thank you">
            <a:extLst>
              <a:ext uri="{FF2B5EF4-FFF2-40B4-BE49-F238E27FC236}">
                <a16:creationId xmlns:a16="http://schemas.microsoft.com/office/drawing/2014/main" id="{2B62FD54-CEF2-4CD6-B113-642E32E4AD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2859"/>
            <a:ext cx="12192000" cy="588644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91090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ctr" anchorCtr="0">
        <a:normAutofit/>
      </a:bodyPr>
      <a:lstStyle>
        <a:defPPr>
          <a:defRPr sz="4000" dirty="0" smtClean="0">
            <a:solidFill>
              <a:srgbClr val="323B5F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7936</TotalTime>
  <Words>33</Words>
  <Application>Microsoft Office PowerPoint</Application>
  <PresentationFormat>Widescreen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Office Theme</vt:lpstr>
      <vt:lpstr>Paper Title: ABC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Tay</dc:creator>
  <cp:keywords>No Markings, , , , , , , , ,</cp:keywords>
  <cp:lastModifiedBy>Somesh Kumar</cp:lastModifiedBy>
  <cp:revision>66</cp:revision>
  <dcterms:created xsi:type="dcterms:W3CDTF">2018-01-19T17:44:35Z</dcterms:created>
  <dcterms:modified xsi:type="dcterms:W3CDTF">2025-07-21T10:04:07Z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f8fcb58d-80d7-468b-ac74-3012341d9f00</vt:lpwstr>
  </property>
  <property fmtid="{D5CDD505-2E9C-101B-9397-08002B2CF9AE}" pid="3" name="XilinxPublication Year">
    <vt:lpwstr/>
  </property>
  <property fmtid="{D5CDD505-2E9C-101B-9397-08002B2CF9AE}" pid="4" name="XilinxVisual Markings">
    <vt:lpwstr/>
  </property>
  <property fmtid="{D5CDD505-2E9C-101B-9397-08002B2CF9AE}" pid="5" name="XilinxAdditional Classifications">
    <vt:lpwstr/>
  </property>
  <property fmtid="{D5CDD505-2E9C-101B-9397-08002B2CF9AE}" pid="6" name="XilinxDevelopment Projects">
    <vt:lpwstr/>
  </property>
  <property fmtid="{D5CDD505-2E9C-101B-9397-08002B2CF9AE}" pid="7" name="XilinxThird Party">
    <vt:lpwstr/>
  </property>
  <property fmtid="{D5CDD505-2E9C-101B-9397-08002B2CF9AE}" pid="8" name="XilinxExport Control">
    <vt:lpwstr/>
  </property>
  <property fmtid="{D5CDD505-2E9C-101B-9397-08002B2CF9AE}" pid="9" name="XilinxNote (Line 2)">
    <vt:lpwstr/>
  </property>
  <property fmtid="{D5CDD505-2E9C-101B-9397-08002B2CF9AE}" pid="10" name="XilinxClassification">
    <vt:lpwstr>No Markings</vt:lpwstr>
  </property>
</Properties>
</file>