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3A5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 varScale="1">
        <p:scale>
          <a:sx n="16" d="100"/>
          <a:sy n="16" d="100"/>
        </p:scale>
        <p:origin x="1565" y="4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3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3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7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0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4pPr>
            <a:lvl5pPr marL="877744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3"/>
            <a:ext cx="1939290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1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1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360" indent="0">
              <a:buNone/>
              <a:defRPr sz="13400"/>
            </a:lvl2pPr>
            <a:lvl3pPr marL="4388720" indent="0">
              <a:buNone/>
              <a:defRPr sz="11500"/>
            </a:lvl3pPr>
            <a:lvl4pPr marL="6583080" indent="0">
              <a:buNone/>
              <a:defRPr sz="9600"/>
            </a:lvl4pPr>
            <a:lvl5pPr marL="8777440" indent="0">
              <a:buNone/>
              <a:defRPr sz="9600"/>
            </a:lvl5pPr>
            <a:lvl6pPr marL="10971800" indent="0">
              <a:buNone/>
              <a:defRPr sz="9600"/>
            </a:lvl6pPr>
            <a:lvl7pPr marL="13166160" indent="0">
              <a:buNone/>
              <a:defRPr sz="9600"/>
            </a:lvl7pPr>
            <a:lvl8pPr marL="15360520" indent="0">
              <a:buNone/>
              <a:defRPr sz="9600"/>
            </a:lvl8pPr>
            <a:lvl9pPr marL="175548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2"/>
            <a:ext cx="39502080" cy="21724623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87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770" indent="-1645770" algn="l" defTabSz="43887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35" indent="-1371475" algn="l" defTabSz="43887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9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260" indent="-1097180" algn="l" defTabSz="43887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620" indent="-1097180" algn="l" defTabSz="43887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98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34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77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059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3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7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0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44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80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1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05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48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723900" y="798012"/>
            <a:ext cx="42443400" cy="5602788"/>
          </a:xfrm>
          <a:prstGeom prst="roundRect">
            <a:avLst>
              <a:gd name="adj" fmla="val 12507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13487400" y="1218243"/>
            <a:ext cx="2860177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8800" b="1" kern="0" dirty="0">
                <a:latin typeface="Arial" pitchFamily="34" charset="0"/>
                <a:cs typeface="Arial" pitchFamily="34" charset="0"/>
              </a:rPr>
              <a:t>Title of the Thesis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….</a:t>
            </a:r>
          </a:p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Author(s) Affiliation</a:t>
            </a:r>
            <a:endParaRPr lang="it-IT" sz="5400" dirty="0"/>
          </a:p>
        </p:txBody>
      </p:sp>
      <p:sp>
        <p:nvSpPr>
          <p:cNvPr id="29" name="Rettangolo arrotondato 28"/>
          <p:cNvSpPr/>
          <p:nvPr/>
        </p:nvSpPr>
        <p:spPr>
          <a:xfrm>
            <a:off x="723900" y="6713213"/>
            <a:ext cx="42443400" cy="25366387"/>
          </a:xfrm>
          <a:prstGeom prst="roundRect">
            <a:avLst>
              <a:gd name="adj" fmla="val 2413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194718" y="7599330"/>
            <a:ext cx="39501763" cy="22029738"/>
          </a:xfrm>
          <a:ln w="762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</a:t>
            </a:r>
          </a:p>
          <a:p>
            <a:pPr marL="0" indent="0">
              <a:buNone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The following are guidelines recommended by ISTMSI-2026 for all posters to follow:</a:t>
            </a:r>
          </a:p>
          <a:p>
            <a:pPr marL="0" indent="0">
              <a:buNone/>
            </a:pPr>
            <a:endParaRPr lang="en-US" sz="6000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6000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Font should be sans serif type like Arial or Helvetica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Headings should be 48pt or larger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Text should be 36pt or larger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The smallest text size in figures and tables should be 24pt or larger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36499800" y="1539091"/>
            <a:ext cx="6480000" cy="4062651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dirty="0"/>
              <a:t>Institution logos</a:t>
            </a:r>
            <a:br>
              <a:rPr lang="en-US" dirty="0"/>
            </a:br>
            <a:r>
              <a:rPr lang="en-US" dirty="0"/>
              <a:t>(if any)</a:t>
            </a:r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D5BF350D-71AA-8487-A1E8-33AE08218B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00" y="1547112"/>
            <a:ext cx="11813190" cy="393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mlendl</dc:creator>
  <cp:lastModifiedBy>Somesh Kumar</cp:lastModifiedBy>
  <cp:revision>26</cp:revision>
  <dcterms:created xsi:type="dcterms:W3CDTF">2015-08-27T15:30:56Z</dcterms:created>
  <dcterms:modified xsi:type="dcterms:W3CDTF">2025-11-05T07:36:09Z</dcterms:modified>
</cp:coreProperties>
</file>